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83172" autoAdjust="0"/>
  </p:normalViewPr>
  <p:slideViewPr>
    <p:cSldViewPr>
      <p:cViewPr>
        <p:scale>
          <a:sx n="100" d="100"/>
          <a:sy n="100" d="100"/>
        </p:scale>
        <p:origin x="-2386" y="16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2813-568C-4872-85C3-7D466F07B2D9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55F27-0837-41A5-8205-632A0DFDA2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5F27-0837-41A5-8205-632A0DFDA27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5AA6-9D24-4F19-963F-14198378A7C0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074B-8A27-435D-B30F-CEDCE6B2EB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5AA6-9D24-4F19-963F-14198378A7C0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074B-8A27-435D-B30F-CEDCE6B2EB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5AA6-9D24-4F19-963F-14198378A7C0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074B-8A27-435D-B30F-CEDCE6B2EB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5AA6-9D24-4F19-963F-14198378A7C0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074B-8A27-435D-B30F-CEDCE6B2EB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5AA6-9D24-4F19-963F-14198378A7C0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074B-8A27-435D-B30F-CEDCE6B2EB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5AA6-9D24-4F19-963F-14198378A7C0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074B-8A27-435D-B30F-CEDCE6B2EB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5AA6-9D24-4F19-963F-14198378A7C0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074B-8A27-435D-B30F-CEDCE6B2EB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5AA6-9D24-4F19-963F-14198378A7C0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074B-8A27-435D-B30F-CEDCE6B2EB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5AA6-9D24-4F19-963F-14198378A7C0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074B-8A27-435D-B30F-CEDCE6B2EB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5AA6-9D24-4F19-963F-14198378A7C0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074B-8A27-435D-B30F-CEDCE6B2EB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5AA6-9D24-4F19-963F-14198378A7C0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074B-8A27-435D-B30F-CEDCE6B2EB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55AA6-9D24-4F19-963F-14198378A7C0}" type="datetimeFigureOut">
              <a:rPr lang="fr-FR" smtClean="0"/>
              <a:pPr/>
              <a:t>12/06/2017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074B-8A27-435D-B30F-CEDCE6B2EB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opie001.jpg"/>
          <p:cNvPicPr>
            <a:picLocks noChangeAspect="1"/>
          </p:cNvPicPr>
          <p:nvPr/>
        </p:nvPicPr>
        <p:blipFill>
          <a:blip r:embed="rId3"/>
          <a:srcRect l="1837" r="1223" b="11719"/>
          <a:stretch>
            <a:fillRect/>
          </a:stretch>
        </p:blipFill>
        <p:spPr>
          <a:xfrm>
            <a:off x="119674" y="508954"/>
            <a:ext cx="6643734" cy="8572528"/>
          </a:xfrm>
          <a:prstGeom prst="rect">
            <a:avLst/>
          </a:prstGeom>
          <a:ln w="9525">
            <a:solidFill>
              <a:srgbClr val="CC3300"/>
            </a:solidFill>
          </a:ln>
        </p:spPr>
      </p:pic>
      <p:cxnSp>
        <p:nvCxnSpPr>
          <p:cNvPr id="6" name="Connecteur droit 5"/>
          <p:cNvCxnSpPr/>
          <p:nvPr/>
        </p:nvCxnSpPr>
        <p:spPr>
          <a:xfrm rot="10800000">
            <a:off x="3500438" y="3786182"/>
            <a:ext cx="14287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 flipH="1" flipV="1">
            <a:off x="3429000" y="3643306"/>
            <a:ext cx="214314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16200000" flipV="1">
            <a:off x="3392487" y="3394067"/>
            <a:ext cx="286546" cy="70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6200000" flipV="1">
            <a:off x="3429000" y="3214678"/>
            <a:ext cx="71438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3250405" y="3321835"/>
            <a:ext cx="285752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10800000" flipV="1">
            <a:off x="2928934" y="3500430"/>
            <a:ext cx="428628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10800000" flipV="1">
            <a:off x="2643182" y="3643306"/>
            <a:ext cx="285752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6200000" flipH="1">
            <a:off x="2464587" y="3536149"/>
            <a:ext cx="285752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0800000" flipV="1">
            <a:off x="2000240" y="3428992"/>
            <a:ext cx="571504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H="1">
            <a:off x="1750207" y="3321835"/>
            <a:ext cx="357190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10800000">
            <a:off x="785794" y="2357422"/>
            <a:ext cx="1071570" cy="857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5400000" flipH="1" flipV="1">
            <a:off x="750869" y="2322497"/>
            <a:ext cx="698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785794" y="2214546"/>
            <a:ext cx="285752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16200000" flipH="1">
            <a:off x="1000108" y="2285984"/>
            <a:ext cx="214314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1142984" y="2428860"/>
            <a:ext cx="857256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2000240" y="2643174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16200000" flipH="1">
            <a:off x="2285992" y="2643174"/>
            <a:ext cx="500066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2786058" y="3143240"/>
            <a:ext cx="28575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071810" y="3143240"/>
            <a:ext cx="357190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5400000" flipH="1" flipV="1">
            <a:off x="3500438" y="3214678"/>
            <a:ext cx="71438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3571876" y="3214678"/>
            <a:ext cx="14287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16200000" flipH="1">
            <a:off x="3536157" y="3036083"/>
            <a:ext cx="285752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10800000" flipV="1">
            <a:off x="3429000" y="2928926"/>
            <a:ext cx="214314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5400000">
            <a:off x="3321843" y="2321703"/>
            <a:ext cx="642942" cy="571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rot="16200000" flipH="1">
            <a:off x="3357562" y="2928926"/>
            <a:ext cx="71438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V="1">
            <a:off x="3929066" y="2143108"/>
            <a:ext cx="500066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rot="16200000" flipH="1">
            <a:off x="4357694" y="2214546"/>
            <a:ext cx="214314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rot="10800000" flipV="1">
            <a:off x="4143380" y="2357422"/>
            <a:ext cx="357190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rot="16200000" flipH="1">
            <a:off x="4071942" y="2571736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4286256" y="2428860"/>
            <a:ext cx="928694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rot="16200000" flipH="1">
            <a:off x="5143512" y="2500298"/>
            <a:ext cx="214314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0800000" flipV="1">
            <a:off x="4286256" y="2643174"/>
            <a:ext cx="1000132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rot="5400000">
            <a:off x="4215612" y="3071008"/>
            <a:ext cx="14287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rot="10800000" flipV="1">
            <a:off x="4000504" y="3143240"/>
            <a:ext cx="285752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rot="5400000">
            <a:off x="3857628" y="3357554"/>
            <a:ext cx="214314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rot="10800000" flipV="1">
            <a:off x="3786190" y="3500430"/>
            <a:ext cx="142876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rot="16200000" flipH="1">
            <a:off x="3714752" y="3643306"/>
            <a:ext cx="214314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rot="10800000">
            <a:off x="3643314" y="3786182"/>
            <a:ext cx="21431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 rot="10800000" flipV="1">
            <a:off x="2857496" y="3643306"/>
            <a:ext cx="357190" cy="14287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 rot="16200000" flipV="1">
            <a:off x="1035827" y="2750331"/>
            <a:ext cx="571504" cy="50006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/>
          <p:nvPr/>
        </p:nvCxnSpPr>
        <p:spPr>
          <a:xfrm>
            <a:off x="1643050" y="2428860"/>
            <a:ext cx="357190" cy="21431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>
          <a:xfrm>
            <a:off x="2857496" y="2928926"/>
            <a:ext cx="428628" cy="14287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/>
          <p:cNvCxnSpPr/>
          <p:nvPr/>
        </p:nvCxnSpPr>
        <p:spPr>
          <a:xfrm rot="16200000" flipV="1">
            <a:off x="3536157" y="3036083"/>
            <a:ext cx="142876" cy="7143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avec flèche 129"/>
          <p:cNvCxnSpPr/>
          <p:nvPr/>
        </p:nvCxnSpPr>
        <p:spPr>
          <a:xfrm rot="5400000" flipH="1" flipV="1">
            <a:off x="3429000" y="2285984"/>
            <a:ext cx="357190" cy="35719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/>
          <p:cNvCxnSpPr/>
          <p:nvPr/>
        </p:nvCxnSpPr>
        <p:spPr>
          <a:xfrm flipV="1">
            <a:off x="4357694" y="2428860"/>
            <a:ext cx="500066" cy="214314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/>
          <p:nvPr/>
        </p:nvCxnSpPr>
        <p:spPr>
          <a:xfrm rot="10800000" flipV="1">
            <a:off x="4643446" y="2786050"/>
            <a:ext cx="571504" cy="285752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riangle isocèle 141"/>
          <p:cNvSpPr/>
          <p:nvPr/>
        </p:nvSpPr>
        <p:spPr>
          <a:xfrm>
            <a:off x="3571876" y="3786182"/>
            <a:ext cx="285752" cy="285752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4" name="Connecteur droit 143"/>
          <p:cNvCxnSpPr/>
          <p:nvPr/>
        </p:nvCxnSpPr>
        <p:spPr>
          <a:xfrm rot="16200000" flipH="1">
            <a:off x="3750471" y="3893339"/>
            <a:ext cx="357190" cy="142876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rot="5400000">
            <a:off x="3821909" y="4179091"/>
            <a:ext cx="214314" cy="142876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rot="5400000">
            <a:off x="3607595" y="4464843"/>
            <a:ext cx="357190" cy="142876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/>
          <p:nvPr/>
        </p:nvCxnSpPr>
        <p:spPr>
          <a:xfrm rot="5400000">
            <a:off x="3607595" y="4750595"/>
            <a:ext cx="142876" cy="71438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 rot="5400000">
            <a:off x="3571082" y="4857752"/>
            <a:ext cx="143670" cy="794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/>
          <p:nvPr/>
        </p:nvCxnSpPr>
        <p:spPr>
          <a:xfrm rot="10800000">
            <a:off x="3357562" y="4857752"/>
            <a:ext cx="285752" cy="71438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rot="5400000">
            <a:off x="2821777" y="4893471"/>
            <a:ext cx="571504" cy="500066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 rot="5400000">
            <a:off x="2643182" y="5572132"/>
            <a:ext cx="357190" cy="71438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/>
          <p:cNvCxnSpPr/>
          <p:nvPr/>
        </p:nvCxnSpPr>
        <p:spPr>
          <a:xfrm rot="10800000" flipV="1">
            <a:off x="2500306" y="5786446"/>
            <a:ext cx="285752" cy="214314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/>
          <p:cNvCxnSpPr/>
          <p:nvPr/>
        </p:nvCxnSpPr>
        <p:spPr>
          <a:xfrm rot="16200000" flipH="1">
            <a:off x="2214554" y="6286512"/>
            <a:ext cx="857256" cy="285752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/>
          <p:cNvCxnSpPr/>
          <p:nvPr/>
        </p:nvCxnSpPr>
        <p:spPr>
          <a:xfrm rot="5400000">
            <a:off x="2000240" y="6929454"/>
            <a:ext cx="857256" cy="71438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2071678" y="7715272"/>
            <a:ext cx="714380" cy="285752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180"/>
          <p:cNvCxnSpPr/>
          <p:nvPr/>
        </p:nvCxnSpPr>
        <p:spPr>
          <a:xfrm>
            <a:off x="2786058" y="8001024"/>
            <a:ext cx="642942" cy="1588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182"/>
          <p:cNvCxnSpPr/>
          <p:nvPr/>
        </p:nvCxnSpPr>
        <p:spPr>
          <a:xfrm rot="5400000" flipH="1" flipV="1">
            <a:off x="3286124" y="7786710"/>
            <a:ext cx="357190" cy="71438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/>
          <p:cNvCxnSpPr/>
          <p:nvPr/>
        </p:nvCxnSpPr>
        <p:spPr>
          <a:xfrm flipV="1">
            <a:off x="3500438" y="7429520"/>
            <a:ext cx="285752" cy="214314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 rot="16200000" flipV="1">
            <a:off x="3464719" y="7108049"/>
            <a:ext cx="428628" cy="214314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/>
          <p:cNvCxnSpPr/>
          <p:nvPr/>
        </p:nvCxnSpPr>
        <p:spPr>
          <a:xfrm flipV="1">
            <a:off x="3571876" y="6786578"/>
            <a:ext cx="714380" cy="214314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/>
          <p:cNvCxnSpPr/>
          <p:nvPr/>
        </p:nvCxnSpPr>
        <p:spPr>
          <a:xfrm rot="16200000" flipV="1">
            <a:off x="4000504" y="6500826"/>
            <a:ext cx="428628" cy="142876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/>
          <p:cNvCxnSpPr/>
          <p:nvPr/>
        </p:nvCxnSpPr>
        <p:spPr>
          <a:xfrm flipV="1">
            <a:off x="4143380" y="6000760"/>
            <a:ext cx="500066" cy="35719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 rot="16200000" flipV="1">
            <a:off x="3821909" y="5179223"/>
            <a:ext cx="1143008" cy="500066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/>
          <p:cNvCxnSpPr/>
          <p:nvPr/>
        </p:nvCxnSpPr>
        <p:spPr>
          <a:xfrm flipV="1">
            <a:off x="3714752" y="4357686"/>
            <a:ext cx="785818" cy="285752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eur droit 222"/>
          <p:cNvCxnSpPr/>
          <p:nvPr/>
        </p:nvCxnSpPr>
        <p:spPr>
          <a:xfrm rot="16200000" flipV="1">
            <a:off x="4250537" y="4107653"/>
            <a:ext cx="357190" cy="142876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/>
          <p:cNvCxnSpPr/>
          <p:nvPr/>
        </p:nvCxnSpPr>
        <p:spPr>
          <a:xfrm rot="10800000">
            <a:off x="4143380" y="4000496"/>
            <a:ext cx="214314" cy="1588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cteur droit 229"/>
          <p:cNvCxnSpPr/>
          <p:nvPr/>
        </p:nvCxnSpPr>
        <p:spPr>
          <a:xfrm flipV="1">
            <a:off x="3929066" y="4000496"/>
            <a:ext cx="215902" cy="71438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riangle isocèle 251"/>
          <p:cNvSpPr/>
          <p:nvPr/>
        </p:nvSpPr>
        <p:spPr>
          <a:xfrm>
            <a:off x="285728" y="142844"/>
            <a:ext cx="142876" cy="214314"/>
          </a:xfrm>
          <a:prstGeom prst="triangle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3" name="ZoneTexte 252"/>
          <p:cNvSpPr txBox="1"/>
          <p:nvPr/>
        </p:nvSpPr>
        <p:spPr>
          <a:xfrm>
            <a:off x="428604" y="61199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= Points de départ, d’arrivée et   </a:t>
            </a:r>
          </a:p>
          <a:p>
            <a:r>
              <a:rPr lang="fr-FR" sz="1000" dirty="0" smtClean="0"/>
              <a:t>    ravitaillement place du Palais</a:t>
            </a:r>
            <a:endParaRPr lang="fr-FR" sz="1000" dirty="0"/>
          </a:p>
        </p:txBody>
      </p:sp>
      <p:sp>
        <p:nvSpPr>
          <p:cNvPr id="255" name="Ellipse 254"/>
          <p:cNvSpPr/>
          <p:nvPr/>
        </p:nvSpPr>
        <p:spPr>
          <a:xfrm>
            <a:off x="3527653" y="4791757"/>
            <a:ext cx="214314" cy="214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8" name="Connecteur droit 257"/>
          <p:cNvCxnSpPr/>
          <p:nvPr/>
        </p:nvCxnSpPr>
        <p:spPr>
          <a:xfrm rot="10800000" flipV="1">
            <a:off x="3643314" y="4857752"/>
            <a:ext cx="500066" cy="71438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Ellipse 261"/>
          <p:cNvSpPr/>
          <p:nvPr/>
        </p:nvSpPr>
        <p:spPr>
          <a:xfrm>
            <a:off x="2857496" y="48546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4" name="ZoneTexte 263"/>
          <p:cNvSpPr txBox="1"/>
          <p:nvPr/>
        </p:nvSpPr>
        <p:spPr>
          <a:xfrm>
            <a:off x="3071810" y="18066"/>
            <a:ext cx="13099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= Passage sous la D38</a:t>
            </a:r>
            <a:endParaRPr lang="fr-FR" sz="1000" dirty="0"/>
          </a:p>
        </p:txBody>
      </p:sp>
      <p:cxnSp>
        <p:nvCxnSpPr>
          <p:cNvPr id="267" name="Connecteur droit 266"/>
          <p:cNvCxnSpPr/>
          <p:nvPr/>
        </p:nvCxnSpPr>
        <p:spPr>
          <a:xfrm>
            <a:off x="4643446" y="142844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ZoneTexte 267"/>
          <p:cNvSpPr txBox="1"/>
          <p:nvPr/>
        </p:nvSpPr>
        <p:spPr>
          <a:xfrm>
            <a:off x="5034652" y="6090"/>
            <a:ext cx="1778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Couleur noire = Circuit 10 KMS</a:t>
            </a:r>
            <a:endParaRPr lang="fr-FR" sz="1000" dirty="0"/>
          </a:p>
        </p:txBody>
      </p:sp>
      <p:cxnSp>
        <p:nvCxnSpPr>
          <p:cNvPr id="270" name="Connecteur droit 269"/>
          <p:cNvCxnSpPr/>
          <p:nvPr/>
        </p:nvCxnSpPr>
        <p:spPr>
          <a:xfrm>
            <a:off x="4643446" y="324500"/>
            <a:ext cx="428628" cy="1588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ZoneTexte 271"/>
          <p:cNvSpPr txBox="1"/>
          <p:nvPr/>
        </p:nvSpPr>
        <p:spPr>
          <a:xfrm>
            <a:off x="5040774" y="193868"/>
            <a:ext cx="18565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Couleur orange = Circuit 10 KMS</a:t>
            </a:r>
            <a:endParaRPr lang="fr-FR" sz="1000" dirty="0"/>
          </a:p>
        </p:txBody>
      </p:sp>
      <p:cxnSp>
        <p:nvCxnSpPr>
          <p:cNvPr id="276" name="Connecteur droit avec flèche 275"/>
          <p:cNvCxnSpPr/>
          <p:nvPr/>
        </p:nvCxnSpPr>
        <p:spPr>
          <a:xfrm rot="5400000">
            <a:off x="3536157" y="4464843"/>
            <a:ext cx="285752" cy="7143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necteur droit avec flèche 282"/>
          <p:cNvCxnSpPr/>
          <p:nvPr/>
        </p:nvCxnSpPr>
        <p:spPr>
          <a:xfrm rot="5400000">
            <a:off x="2571744" y="5143504"/>
            <a:ext cx="500066" cy="35719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necteur droit avec flèche 284"/>
          <p:cNvCxnSpPr/>
          <p:nvPr/>
        </p:nvCxnSpPr>
        <p:spPr>
          <a:xfrm rot="5400000">
            <a:off x="1964521" y="6965173"/>
            <a:ext cx="642942" cy="42862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avec flèche 286"/>
          <p:cNvCxnSpPr/>
          <p:nvPr/>
        </p:nvCxnSpPr>
        <p:spPr>
          <a:xfrm>
            <a:off x="2285992" y="8001024"/>
            <a:ext cx="857256" cy="28575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necteur droit avec flèche 288"/>
          <p:cNvCxnSpPr/>
          <p:nvPr/>
        </p:nvCxnSpPr>
        <p:spPr>
          <a:xfrm flipV="1">
            <a:off x="3857628" y="7000892"/>
            <a:ext cx="357190" cy="7143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Connecteur droit avec flèche 290"/>
          <p:cNvCxnSpPr/>
          <p:nvPr/>
        </p:nvCxnSpPr>
        <p:spPr>
          <a:xfrm rot="16200000" flipV="1">
            <a:off x="4179099" y="5179223"/>
            <a:ext cx="785818" cy="28575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necteur droit avec flèche 293"/>
          <p:cNvCxnSpPr/>
          <p:nvPr/>
        </p:nvCxnSpPr>
        <p:spPr>
          <a:xfrm flipV="1">
            <a:off x="4000504" y="4429124"/>
            <a:ext cx="500066" cy="21431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Connecteur droit avec flèche 295"/>
          <p:cNvCxnSpPr/>
          <p:nvPr/>
        </p:nvCxnSpPr>
        <p:spPr>
          <a:xfrm rot="10800000">
            <a:off x="4071942" y="3929058"/>
            <a:ext cx="214314" cy="158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rot="16200000" flipH="1">
            <a:off x="3143248" y="6572264"/>
            <a:ext cx="785818" cy="71438"/>
          </a:xfrm>
          <a:prstGeom prst="line">
            <a:avLst/>
          </a:prstGeom>
          <a:ln w="28575">
            <a:solidFill>
              <a:srgbClr val="CC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8358222" y="585788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rot="5400000">
            <a:off x="3393281" y="5822165"/>
            <a:ext cx="500066" cy="285752"/>
          </a:xfrm>
          <a:prstGeom prst="line">
            <a:avLst/>
          </a:prstGeom>
          <a:ln w="28575">
            <a:solidFill>
              <a:srgbClr val="CC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rot="10800000" flipV="1">
            <a:off x="3714752" y="5286380"/>
            <a:ext cx="642942" cy="357190"/>
          </a:xfrm>
          <a:prstGeom prst="line">
            <a:avLst/>
          </a:prstGeom>
          <a:ln w="28575">
            <a:solidFill>
              <a:srgbClr val="CC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 rot="16200000" flipH="1">
            <a:off x="3714752" y="5643570"/>
            <a:ext cx="71438" cy="71438"/>
          </a:xfrm>
          <a:prstGeom prst="line">
            <a:avLst/>
          </a:prstGeom>
          <a:ln w="28575">
            <a:solidFill>
              <a:srgbClr val="CC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>
            <a:off x="2786058" y="357158"/>
            <a:ext cx="428628" cy="1588"/>
          </a:xfrm>
          <a:prstGeom prst="line">
            <a:avLst/>
          </a:prstGeom>
          <a:ln w="28575">
            <a:solidFill>
              <a:srgbClr val="CC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ZoneTexte 110"/>
          <p:cNvSpPr txBox="1"/>
          <p:nvPr/>
        </p:nvSpPr>
        <p:spPr>
          <a:xfrm>
            <a:off x="3075622" y="204758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= </a:t>
            </a:r>
            <a:r>
              <a:rPr lang="fr-FR" sz="1000" dirty="0" smtClean="0"/>
              <a:t>Itinéraire</a:t>
            </a:r>
            <a:r>
              <a:rPr lang="fr-FR" sz="1200" dirty="0" smtClean="0"/>
              <a:t> Bis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33</Words>
  <Application>Microsoft Office PowerPoint</Application>
  <PresentationFormat>Affichage à l'écran (4:3)</PresentationFormat>
  <Paragraphs>7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GMD</dc:creator>
  <cp:lastModifiedBy>GMD</cp:lastModifiedBy>
  <cp:revision>15</cp:revision>
  <dcterms:created xsi:type="dcterms:W3CDTF">2017-06-07T08:53:08Z</dcterms:created>
  <dcterms:modified xsi:type="dcterms:W3CDTF">2017-06-12T18:23:08Z</dcterms:modified>
</cp:coreProperties>
</file>